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2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06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709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73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4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36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5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30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21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479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614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E5E46-5321-44EA-AB10-DB5452FE4B24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A769F-8D70-4ADF-BC3C-E008EF09A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06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940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8080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75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095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696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740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17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785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24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0829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175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338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941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66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728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55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0162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5506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9672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2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968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479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69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6699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225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9654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5879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6350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717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839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017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221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3821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99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4599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370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0089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780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807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670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121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2795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0635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8029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227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58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586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829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1427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9349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9883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4035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866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698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425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979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18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7288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4453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84834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5507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457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81639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0239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8216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668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0747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45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71150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57680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30593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306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5538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057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8565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16146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3430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9478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030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6568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70114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49592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86431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5981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18624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8837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1655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2105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9609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941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69408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44380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5555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4957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2106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1012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734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01772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56351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32838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353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0</Words>
  <Application>Microsoft Office PowerPoint</Application>
  <PresentationFormat>Widescreen</PresentationFormat>
  <Paragraphs>0</Paragraphs>
  <Slides>100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100</vt:i4>
      </vt:variant>
    </vt:vector>
  </HeadingPairs>
  <TitlesOfParts>
    <vt:vector size="10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Ghanshyam Jaiswar</dc:creator>
  <cp:lastModifiedBy>Ghanshyam Jaiswar</cp:lastModifiedBy>
  <cp:revision>3</cp:revision>
  <dcterms:created xsi:type="dcterms:W3CDTF">2018-12-16T16:35:51Z</dcterms:created>
  <dcterms:modified xsi:type="dcterms:W3CDTF">2018-12-16T17:14:47Z</dcterms:modified>
</cp:coreProperties>
</file>

<file path=docProps/thumbnail.jpeg>
</file>